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5240000" cy="1524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6"/>
    <p:restoredTop sz="94731"/>
  </p:normalViewPr>
  <p:slideViewPr>
    <p:cSldViewPr snapToGrid="0" snapToObjects="1">
      <p:cViewPr varScale="1">
        <p:scale>
          <a:sx n="55" d="100"/>
          <a:sy n="55" d="100"/>
        </p:scale>
        <p:origin x="26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/>
          <p:cNvSpPr/>
          <p:nvPr/>
        </p:nvSpPr>
        <p:spPr>
          <a:xfrm>
            <a:off x="0" y="5305332"/>
            <a:ext cx="15240000" cy="99346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bg object 17"/>
          <p:cNvSpPr/>
          <p:nvPr/>
        </p:nvSpPr>
        <p:spPr>
          <a:xfrm>
            <a:off x="0" y="-1"/>
            <a:ext cx="15240000" cy="90745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bg object 18"/>
          <p:cNvSpPr/>
          <p:nvPr/>
        </p:nvSpPr>
        <p:spPr>
          <a:xfrm>
            <a:off x="1117600" y="825500"/>
            <a:ext cx="1003369" cy="68183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4010304" y="641350"/>
            <a:ext cx="7219389" cy="16713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86000" y="8534400"/>
            <a:ext cx="10668000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800600" y="4038600"/>
            <a:ext cx="1828800" cy="1524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225537" y="14173200"/>
            <a:ext cx="252464" cy="266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133600" y="3124200"/>
            <a:ext cx="2895600" cy="3581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5562600" y="3124200"/>
            <a:ext cx="2895600" cy="3581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953500" y="3124200"/>
            <a:ext cx="2895600" cy="3581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133600" y="3124200"/>
            <a:ext cx="2895600" cy="3581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5562600" y="3124200"/>
            <a:ext cx="2895600" cy="3581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953500" y="3124200"/>
            <a:ext cx="2895600" cy="3581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507235" y="1070527"/>
            <a:ext cx="14225527" cy="1305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3505200"/>
            <a:ext cx="6629400" cy="1005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225537" y="14173200"/>
            <a:ext cx="252464" cy="266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7235" y="1070527"/>
            <a:ext cx="14225527" cy="1305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225537" y="14173200"/>
            <a:ext cx="252464" cy="266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225537" y="14173200"/>
            <a:ext cx="252464" cy="266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62000" y="610305"/>
            <a:ext cx="13716000" cy="294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3556000"/>
            <a:ext cx="13716000" cy="1168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66000" y="14125221"/>
            <a:ext cx="3556000" cy="812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FF"/>
          </a:solidFill>
          <a:uFillTx/>
          <a:latin typeface="Museo Sans 500"/>
          <a:ea typeface="Museo Sans 500"/>
          <a:cs typeface="Museo Sans 500"/>
          <a:sym typeface="Museo Sans 500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://NAMEAGENT.COM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hyperlink" Target="http://ROGLEGEND.COM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jpe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hyperlink" Target="http://ROGLEGEND.COM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hyperlink" Target="http://ROGLEGEND.COM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hyperlink" Target="http://ROGLEGEND.COM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hyperlink" Target="http://ROGLEGEND.COM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hyperlink" Target="http://ROGLEGEND.COM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hyperlink" Target="http://ROGLEGEND.COM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hyperlink" Target="http://ROGLEGEND.COM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"/>
          <p:cNvSpPr/>
          <p:nvPr/>
        </p:nvSpPr>
        <p:spPr>
          <a:xfrm>
            <a:off x="8670" y="-1"/>
            <a:ext cx="15240001" cy="15240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object 5"/>
          <p:cNvSpPr txBox="1">
            <a:spLocks noGrp="1"/>
          </p:cNvSpPr>
          <p:nvPr>
            <p:ph type="title" idx="4294967295"/>
          </p:nvPr>
        </p:nvSpPr>
        <p:spPr>
          <a:xfrm>
            <a:off x="249834" y="631809"/>
            <a:ext cx="7653868" cy="1260476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12700">
              <a:spcBef>
                <a:spcPts val="100"/>
              </a:spcBef>
              <a:defRPr sz="8100">
                <a:solidFill>
                  <a:srgbClr val="000000"/>
                </a:solidFill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rPr b="1" dirty="0"/>
              <a:t>JUST </a:t>
            </a:r>
            <a:r>
              <a:rPr dirty="0">
                <a:latin typeface="Museo Sans 500"/>
                <a:ea typeface="Museo Sans 500"/>
                <a:cs typeface="Museo Sans 500"/>
                <a:sym typeface="Museo Sans 500"/>
              </a:rPr>
              <a:t>LISTED</a:t>
            </a:r>
          </a:p>
        </p:txBody>
      </p:sp>
      <p:sp>
        <p:nvSpPr>
          <p:cNvPr id="72" name="object 6"/>
          <p:cNvSpPr txBox="1"/>
          <p:nvPr/>
        </p:nvSpPr>
        <p:spPr>
          <a:xfrm>
            <a:off x="464820" y="10071097"/>
            <a:ext cx="714756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123 MAIN ST</a:t>
            </a:r>
          </a:p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spc="100"/>
              <a:t>Clifton, </a:t>
            </a:r>
            <a:r>
              <a:rPr spc="54"/>
              <a:t>NJ</a:t>
            </a:r>
            <a:r>
              <a:rPr spc="316"/>
              <a:t> </a:t>
            </a:r>
            <a:r>
              <a:rPr spc="112"/>
              <a:t>12345</a:t>
            </a:r>
          </a:p>
        </p:txBody>
      </p:sp>
      <p:sp>
        <p:nvSpPr>
          <p:cNvPr id="73" name="object 7"/>
          <p:cNvSpPr txBox="1"/>
          <p:nvPr/>
        </p:nvSpPr>
        <p:spPr>
          <a:xfrm>
            <a:off x="1728027" y="13605933"/>
            <a:ext cx="37592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4</a:t>
            </a:r>
          </a:p>
        </p:txBody>
      </p:sp>
      <p:sp>
        <p:nvSpPr>
          <p:cNvPr id="74" name="object 9"/>
          <p:cNvSpPr/>
          <p:nvPr/>
        </p:nvSpPr>
        <p:spPr>
          <a:xfrm>
            <a:off x="1219974" y="12076719"/>
            <a:ext cx="1392027" cy="1392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object 10"/>
          <p:cNvSpPr/>
          <p:nvPr/>
        </p:nvSpPr>
        <p:spPr>
          <a:xfrm>
            <a:off x="3344326" y="12076719"/>
            <a:ext cx="1388547" cy="13920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object 11"/>
          <p:cNvSpPr/>
          <p:nvPr/>
        </p:nvSpPr>
        <p:spPr>
          <a:xfrm>
            <a:off x="5465199" y="12076719"/>
            <a:ext cx="1392027" cy="13920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" name="object 13"/>
          <p:cNvSpPr/>
          <p:nvPr/>
        </p:nvSpPr>
        <p:spPr>
          <a:xfrm>
            <a:off x="0" y="2184399"/>
            <a:ext cx="8077200" cy="7429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object 14"/>
          <p:cNvSpPr/>
          <p:nvPr/>
        </p:nvSpPr>
        <p:spPr>
          <a:xfrm>
            <a:off x="8523719" y="2184412"/>
            <a:ext cx="6716281" cy="36194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object 15"/>
          <p:cNvSpPr/>
          <p:nvPr/>
        </p:nvSpPr>
        <p:spPr>
          <a:xfrm>
            <a:off x="8523719" y="6277571"/>
            <a:ext cx="6716281" cy="333632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object 16"/>
          <p:cNvSpPr txBox="1"/>
          <p:nvPr/>
        </p:nvSpPr>
        <p:spPr>
          <a:xfrm>
            <a:off x="3887220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sp>
        <p:nvSpPr>
          <p:cNvPr id="81" name="object 17"/>
          <p:cNvSpPr txBox="1"/>
          <p:nvPr/>
        </p:nvSpPr>
        <p:spPr>
          <a:xfrm>
            <a:off x="5971664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pic>
        <p:nvPicPr>
          <p:cNvPr id="82" name="Picture Placeholder 21" descr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9"/>
          <a:srcRect l="1643" r="32074"/>
          <a:stretch>
            <a:fillRect/>
          </a:stretch>
        </p:blipFill>
        <p:spPr>
          <a:xfrm>
            <a:off x="0" y="2193925"/>
            <a:ext cx="8077200" cy="7419975"/>
          </a:xfrm>
          <a:prstGeom prst="rect">
            <a:avLst/>
          </a:prstGeom>
        </p:spPr>
      </p:pic>
      <p:pic>
        <p:nvPicPr>
          <p:cNvPr id="83" name="Picture Placeholder 22" descr="Picture Placeholder 22"/>
          <p:cNvPicPr>
            <a:picLocks noGrp="1" noChangeAspect="1"/>
          </p:cNvPicPr>
          <p:nvPr>
            <p:ph type="pic" idx="22"/>
          </p:nvPr>
        </p:nvPicPr>
        <p:blipFill>
          <a:blip r:embed="rId10"/>
          <a:srcRect t="3924" b="14259"/>
          <a:stretch>
            <a:fillRect/>
          </a:stretch>
        </p:blipFill>
        <p:spPr>
          <a:xfrm>
            <a:off x="8523720" y="2184399"/>
            <a:ext cx="6716280" cy="3619487"/>
          </a:xfrm>
          <a:prstGeom prst="rect">
            <a:avLst/>
          </a:prstGeom>
        </p:spPr>
      </p:pic>
      <p:pic>
        <p:nvPicPr>
          <p:cNvPr id="84" name="Picture Placeholder 23" descr="Picture Placeholder 23"/>
          <p:cNvPicPr>
            <a:picLocks noGrp="1" noChangeAspect="1"/>
          </p:cNvPicPr>
          <p:nvPr>
            <p:ph type="pic" idx="23"/>
          </p:nvPr>
        </p:nvPicPr>
        <p:blipFill>
          <a:blip r:embed="rId11"/>
          <a:srcRect t="12408" b="12408"/>
          <a:stretch>
            <a:fillRect/>
          </a:stretch>
        </p:blipFill>
        <p:spPr>
          <a:xfrm>
            <a:off x="8523720" y="6248400"/>
            <a:ext cx="6716280" cy="3365500"/>
          </a:xfrm>
          <a:prstGeom prst="rect">
            <a:avLst/>
          </a:prstGeom>
        </p:spPr>
      </p:pic>
      <p:pic>
        <p:nvPicPr>
          <p:cNvPr id="85" name="Legend On White Logo.png" descr="Legend On White Logo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5646" y="144594"/>
            <a:ext cx="5992427" cy="1904737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object 6"/>
          <p:cNvSpPr txBox="1"/>
          <p:nvPr/>
        </p:nvSpPr>
        <p:spPr>
          <a:xfrm>
            <a:off x="8719851" y="12784679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908-123-1223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ANAME@ROGLEGEND.COM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3"/>
              </a:rPr>
              <a:t>NAMEAGENT.COM</a:t>
            </a:r>
          </a:p>
        </p:txBody>
      </p:sp>
      <p:pic>
        <p:nvPicPr>
          <p:cNvPr id="87" name="Headshot.jpg" descr="Headshot.jpg"/>
          <p:cNvPicPr>
            <a:picLocks noChangeAspect="1"/>
          </p:cNvPicPr>
          <p:nvPr/>
        </p:nvPicPr>
        <p:blipFill>
          <a:blip r:embed="rId14"/>
          <a:srcRect l="29868" t="36" r="29871" b="39577"/>
          <a:stretch>
            <a:fillRect/>
          </a:stretch>
        </p:blipFill>
        <p:spPr>
          <a:xfrm>
            <a:off x="8650471" y="9977807"/>
            <a:ext cx="2443126" cy="2442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2" y="1004"/>
                  <a:pt x="2881" y="3015"/>
                </a:cubicBezTo>
                <a:cubicBezTo>
                  <a:pt x="-961" y="7036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6" y="1004"/>
                  <a:pt x="12359" y="0"/>
                  <a:pt x="9841" y="0"/>
                </a:cubicBezTo>
                <a:close/>
              </a:path>
            </a:pathLst>
          </a:custGeom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88" name="object 6"/>
          <p:cNvSpPr txBox="1"/>
          <p:nvPr/>
        </p:nvSpPr>
        <p:spPr>
          <a:xfrm>
            <a:off x="8719851" y="14842078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5"/>
              </a:rPr>
              <a:t>ROGLEGEND.COM</a:t>
            </a:r>
            <a:r>
              <a:t> / 973 772 0660</a:t>
            </a:r>
          </a:p>
        </p:txBody>
      </p:sp>
      <p:pic>
        <p:nvPicPr>
          <p:cNvPr id="89" name="Daco_1513100 (1).png" descr="Daco_1513100 (1)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128" y="14530178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object 2"/>
          <p:cNvSpPr txBox="1">
            <a:spLocks noGrp="1"/>
          </p:cNvSpPr>
          <p:nvPr>
            <p:ph type="ctrTitle"/>
          </p:nvPr>
        </p:nvSpPr>
        <p:spPr>
          <a:xfrm>
            <a:off x="4010304" y="641349"/>
            <a:ext cx="7219389" cy="1671322"/>
          </a:xfrm>
          <a:prstGeom prst="rect">
            <a:avLst/>
          </a:prstGeom>
        </p:spPr>
        <p:txBody>
          <a:bodyPr/>
          <a:lstStyle/>
          <a:p>
            <a:pPr marL="269240" marR="5080" indent="-239395">
              <a:spcBef>
                <a:spcPts val="100"/>
              </a:spcBef>
            </a:pPr>
            <a:r>
              <a:t>555 New </a:t>
            </a:r>
            <a:r>
              <a:rPr spc="100"/>
              <a:t>House Drive  Placeville, </a:t>
            </a:r>
            <a:r>
              <a:t>US</a:t>
            </a:r>
            <a:r>
              <a:rPr spc="300"/>
              <a:t> </a:t>
            </a:r>
            <a:r>
              <a:rPr spc="100"/>
              <a:t>12345</a:t>
            </a:r>
          </a:p>
        </p:txBody>
      </p:sp>
      <p:sp>
        <p:nvSpPr>
          <p:cNvPr id="228" name="object 4"/>
          <p:cNvSpPr/>
          <p:nvPr/>
        </p:nvSpPr>
        <p:spPr>
          <a:xfrm>
            <a:off x="3371848" y="3048160"/>
            <a:ext cx="8496301" cy="84963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" name="object 6"/>
          <p:cNvSpPr/>
          <p:nvPr/>
        </p:nvSpPr>
        <p:spPr>
          <a:xfrm>
            <a:off x="2120975" y="12763500"/>
            <a:ext cx="1094702" cy="107829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object 7"/>
          <p:cNvSpPr/>
          <p:nvPr/>
        </p:nvSpPr>
        <p:spPr>
          <a:xfrm>
            <a:off x="5248176" y="12763500"/>
            <a:ext cx="1091968" cy="1094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object 8"/>
          <p:cNvSpPr/>
          <p:nvPr/>
        </p:nvSpPr>
        <p:spPr>
          <a:xfrm>
            <a:off x="8550671" y="12763500"/>
            <a:ext cx="1094713" cy="106460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object 9"/>
          <p:cNvSpPr/>
          <p:nvPr/>
        </p:nvSpPr>
        <p:spPr>
          <a:xfrm>
            <a:off x="11974690" y="12763500"/>
            <a:ext cx="1094702" cy="109471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object 10"/>
          <p:cNvSpPr txBox="1"/>
          <p:nvPr/>
        </p:nvSpPr>
        <p:spPr>
          <a:xfrm>
            <a:off x="2530306" y="13995400"/>
            <a:ext cx="37592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solidFill>
                  <a:srgbClr val="FFFFFF"/>
                </a:solidFill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3</a:t>
            </a:r>
          </a:p>
        </p:txBody>
      </p:sp>
      <p:sp>
        <p:nvSpPr>
          <p:cNvPr id="234" name="object 11"/>
          <p:cNvSpPr txBox="1"/>
          <p:nvPr/>
        </p:nvSpPr>
        <p:spPr>
          <a:xfrm>
            <a:off x="5604519" y="13995400"/>
            <a:ext cx="37909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solidFill>
                  <a:srgbClr val="FFFFFF"/>
                </a:solidFill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sp>
        <p:nvSpPr>
          <p:cNvPr id="235" name="object 12"/>
          <p:cNvSpPr txBox="1"/>
          <p:nvPr/>
        </p:nvSpPr>
        <p:spPr>
          <a:xfrm>
            <a:off x="8908552" y="13995400"/>
            <a:ext cx="37909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solidFill>
                  <a:srgbClr val="FFFFFF"/>
                </a:solidFill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sp>
        <p:nvSpPr>
          <p:cNvPr id="236" name="object 13"/>
          <p:cNvSpPr txBox="1"/>
          <p:nvPr/>
        </p:nvSpPr>
        <p:spPr>
          <a:xfrm>
            <a:off x="11760869" y="13995400"/>
            <a:ext cx="153797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 spc="120">
                <a:solidFill>
                  <a:srgbClr val="FFFFFF"/>
                </a:solidFill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1800</a:t>
            </a:r>
          </a:p>
        </p:txBody>
      </p:sp>
      <p:pic>
        <p:nvPicPr>
          <p:cNvPr id="237" name="Picture Placeholder 21" descr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7"/>
          <a:srcRect/>
          <a:stretch>
            <a:fillRect/>
          </a:stretch>
        </p:blipFill>
        <p:spPr>
          <a:xfrm>
            <a:off x="3282473" y="3048160"/>
            <a:ext cx="8680848" cy="8534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pic>
        <p:nvPicPr>
          <p:cNvPr id="238" name="Legend On White Logo.png" descr="Legend On White 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872598" y="1748423"/>
            <a:ext cx="5134237" cy="1631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object 3"/>
          <p:cNvSpPr/>
          <p:nvPr/>
        </p:nvSpPr>
        <p:spPr>
          <a:xfrm>
            <a:off x="0" y="11904967"/>
            <a:ext cx="15240000" cy="333503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1" name="object 4"/>
          <p:cNvSpPr/>
          <p:nvPr/>
        </p:nvSpPr>
        <p:spPr>
          <a:xfrm>
            <a:off x="24" y="0"/>
            <a:ext cx="15239938" cy="12128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2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xfrm>
            <a:off x="-14" y="0"/>
            <a:ext cx="15240014" cy="12128500"/>
          </a:xfrm>
          <a:prstGeom prst="rect">
            <a:avLst/>
          </a:prstGeom>
        </p:spPr>
      </p:pic>
      <p:sp>
        <p:nvSpPr>
          <p:cNvPr id="243" name="object 5"/>
          <p:cNvSpPr/>
          <p:nvPr/>
        </p:nvSpPr>
        <p:spPr>
          <a:xfrm>
            <a:off x="469900" y="5875853"/>
            <a:ext cx="6197600" cy="66162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4" name="object 6"/>
          <p:cNvSpPr/>
          <p:nvPr/>
        </p:nvSpPr>
        <p:spPr>
          <a:xfrm>
            <a:off x="469899" y="5875859"/>
            <a:ext cx="6197601" cy="6616193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5" name="object 7"/>
          <p:cNvSpPr txBox="1"/>
          <p:nvPr/>
        </p:nvSpPr>
        <p:spPr>
          <a:xfrm>
            <a:off x="1066415" y="6722063"/>
            <a:ext cx="34791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4200" spc="69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555</a:t>
            </a:r>
            <a:r>
              <a:rPr spc="195"/>
              <a:t> </a:t>
            </a:r>
            <a:r>
              <a:rPr spc="104"/>
              <a:t>New</a:t>
            </a:r>
          </a:p>
          <a:p>
            <a:pPr marR="5080" indent="12700">
              <a:defRPr sz="4200" spc="80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House </a:t>
            </a:r>
            <a:r>
              <a:rPr spc="104"/>
              <a:t>Drive  </a:t>
            </a:r>
            <a:r>
              <a:rPr spc="95"/>
              <a:t>Placeville, </a:t>
            </a:r>
            <a:r>
              <a:rPr spc="104"/>
              <a:t>US  12345</a:t>
            </a:r>
          </a:p>
        </p:txBody>
      </p:sp>
      <p:sp>
        <p:nvSpPr>
          <p:cNvPr id="246" name="object 8"/>
          <p:cNvSpPr txBox="1"/>
          <p:nvPr/>
        </p:nvSpPr>
        <p:spPr>
          <a:xfrm>
            <a:off x="1023061" y="9486847"/>
            <a:ext cx="1770939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3334">
              <a:spcBef>
                <a:spcPts val="1300"/>
              </a:spcBef>
              <a:defRPr sz="6600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3</a:t>
            </a:r>
            <a:r>
              <a:rPr spc="-1080"/>
              <a:t> </a:t>
            </a:r>
            <a:r>
              <a:rPr sz="2900" b="1" spc="80">
                <a:latin typeface="Bebas Neue Bold"/>
                <a:ea typeface="Bebas Neue Bold"/>
                <a:cs typeface="Bebas Neue Bold"/>
                <a:sym typeface="Bebas Neue Bold"/>
              </a:rPr>
              <a:t>BEDS</a:t>
            </a:r>
            <a:endParaRPr sz="2900"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indent="12700">
              <a:spcBef>
                <a:spcPts val="1200"/>
              </a:spcBef>
              <a:defRPr sz="6600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2</a:t>
            </a:r>
            <a:r>
              <a:rPr spc="-1095"/>
              <a:t> </a:t>
            </a:r>
            <a:r>
              <a:rPr sz="2900" b="1" spc="60">
                <a:latin typeface="Bebas Neue Bold"/>
                <a:ea typeface="Bebas Neue Bold"/>
                <a:cs typeface="Bebas Neue Bold"/>
                <a:sym typeface="Bebas Neue Bold"/>
              </a:rPr>
              <a:t>BATHS</a:t>
            </a:r>
          </a:p>
        </p:txBody>
      </p:sp>
      <p:sp>
        <p:nvSpPr>
          <p:cNvPr id="247" name="object 9"/>
          <p:cNvSpPr txBox="1"/>
          <p:nvPr/>
        </p:nvSpPr>
        <p:spPr>
          <a:xfrm>
            <a:off x="3188124" y="9486847"/>
            <a:ext cx="3212676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300"/>
              </a:spcBef>
              <a:defRPr sz="6600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2</a:t>
            </a:r>
            <a:r>
              <a:rPr spc="-930"/>
              <a:t> </a:t>
            </a:r>
            <a:r>
              <a:rPr sz="2900" b="1" spc="60">
                <a:latin typeface="Bebas Neue Bold"/>
                <a:ea typeface="Bebas Neue Bold"/>
                <a:cs typeface="Bebas Neue Bold"/>
                <a:sym typeface="Bebas Neue Bold"/>
              </a:rPr>
              <a:t>CAR </a:t>
            </a:r>
            <a:r>
              <a:rPr sz="2900" b="1" spc="80">
                <a:latin typeface="Bebas Neue Bold"/>
                <a:ea typeface="Bebas Neue Bold"/>
                <a:cs typeface="Bebas Neue Bold"/>
                <a:sym typeface="Bebas Neue Bold"/>
              </a:rPr>
              <a:t>GARAGE</a:t>
            </a:r>
            <a:endParaRPr sz="2900"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indent="34925">
              <a:spcBef>
                <a:spcPts val="1200"/>
              </a:spcBef>
              <a:defRPr sz="6600" spc="120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1800</a:t>
            </a:r>
            <a:r>
              <a:rPr spc="-964"/>
              <a:t> </a:t>
            </a:r>
            <a:r>
              <a:rPr sz="2900" b="1" spc="45">
                <a:latin typeface="Bebas Neue Bold"/>
                <a:ea typeface="Bebas Neue Bold"/>
                <a:cs typeface="Bebas Neue Bold"/>
                <a:sym typeface="Bebas Neue Bold"/>
              </a:rPr>
              <a:t>$$$$</a:t>
            </a:r>
          </a:p>
        </p:txBody>
      </p:sp>
      <p:sp>
        <p:nvSpPr>
          <p:cNvPr id="248" name="object 10"/>
          <p:cNvSpPr/>
          <p:nvPr/>
        </p:nvSpPr>
        <p:spPr>
          <a:xfrm>
            <a:off x="8040675" y="13215867"/>
            <a:ext cx="5943600" cy="71323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9" name="Legend On Black Logo.png" descr="Legend On Black 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1920" y="-121535"/>
            <a:ext cx="5285306" cy="1679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aco_1513100 (1).png" descr="Daco_1513100 (1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9710" y="187645"/>
            <a:ext cx="827326" cy="39687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51" name="object 6"/>
          <p:cNvSpPr txBox="1"/>
          <p:nvPr/>
        </p:nvSpPr>
        <p:spPr>
          <a:xfrm>
            <a:off x="3200692" y="12811948"/>
            <a:ext cx="464841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solidFill>
                  <a:srgbClr val="FFFFFF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solidFill>
                  <a:srgbClr val="FFFFFF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solidFill>
                  <a:srgbClr val="FFFFFF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solidFill>
                  <a:srgbClr val="FFFFFF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252" name="Circle"/>
          <p:cNvSpPr/>
          <p:nvPr/>
        </p:nvSpPr>
        <p:spPr>
          <a:xfrm>
            <a:off x="-727717" y="11883330"/>
            <a:ext cx="3724137" cy="372413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2"/>
          <p:cNvSpPr/>
          <p:nvPr/>
        </p:nvSpPr>
        <p:spPr>
          <a:xfrm>
            <a:off x="0" y="-1"/>
            <a:ext cx="15240001" cy="15240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2" name="object 5"/>
          <p:cNvSpPr txBox="1">
            <a:spLocks noGrp="1"/>
          </p:cNvSpPr>
          <p:nvPr>
            <p:ph type="title" idx="4294967295"/>
          </p:nvPr>
        </p:nvSpPr>
        <p:spPr>
          <a:xfrm>
            <a:off x="249834" y="614876"/>
            <a:ext cx="7653868" cy="1260476"/>
          </a:xfrm>
          <a:prstGeom prst="rect">
            <a:avLst/>
          </a:prstGeom>
        </p:spPr>
        <p:txBody>
          <a:bodyPr>
            <a:normAutofit/>
          </a:bodyPr>
          <a:lstStyle>
            <a:lvl1pPr indent="12700">
              <a:spcBef>
                <a:spcPts val="100"/>
              </a:spcBef>
              <a:defRPr sz="8100" b="1">
                <a:solidFill>
                  <a:srgbClr val="000000"/>
                </a:solidFill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pPr>
              <a:defRPr b="0"/>
            </a:pPr>
            <a:r>
              <a:rPr lang="en-US" b="1" dirty="0"/>
              <a:t>JUST LISTED</a:t>
            </a:r>
            <a:endParaRPr b="1" dirty="0"/>
          </a:p>
        </p:txBody>
      </p:sp>
      <p:sp>
        <p:nvSpPr>
          <p:cNvPr id="93" name="object 6"/>
          <p:cNvSpPr txBox="1"/>
          <p:nvPr/>
        </p:nvSpPr>
        <p:spPr>
          <a:xfrm>
            <a:off x="464820" y="10071097"/>
            <a:ext cx="714756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lang="en-US" dirty="0"/>
              <a:t>123 MAIN ST</a:t>
            </a:r>
          </a:p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spc="100" dirty="0"/>
              <a:t>Clifton, </a:t>
            </a:r>
            <a:r>
              <a:rPr spc="54" dirty="0"/>
              <a:t>NJ</a:t>
            </a:r>
            <a:r>
              <a:rPr spc="316" dirty="0"/>
              <a:t> </a:t>
            </a:r>
            <a:r>
              <a:rPr spc="112" dirty="0"/>
              <a:t>12345</a:t>
            </a:r>
          </a:p>
        </p:txBody>
      </p:sp>
      <p:sp>
        <p:nvSpPr>
          <p:cNvPr id="94" name="object 7"/>
          <p:cNvSpPr txBox="1"/>
          <p:nvPr/>
        </p:nvSpPr>
        <p:spPr>
          <a:xfrm>
            <a:off x="1728027" y="13605933"/>
            <a:ext cx="37592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rPr lang="en-US" dirty="0"/>
              <a:t>4</a:t>
            </a:r>
            <a:endParaRPr dirty="0"/>
          </a:p>
        </p:txBody>
      </p:sp>
      <p:sp>
        <p:nvSpPr>
          <p:cNvPr id="95" name="object 9"/>
          <p:cNvSpPr/>
          <p:nvPr/>
        </p:nvSpPr>
        <p:spPr>
          <a:xfrm>
            <a:off x="1219974" y="12076719"/>
            <a:ext cx="1392027" cy="1392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object 10"/>
          <p:cNvSpPr/>
          <p:nvPr/>
        </p:nvSpPr>
        <p:spPr>
          <a:xfrm>
            <a:off x="3344326" y="12076719"/>
            <a:ext cx="1388547" cy="13920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7" name="object 11"/>
          <p:cNvSpPr/>
          <p:nvPr/>
        </p:nvSpPr>
        <p:spPr>
          <a:xfrm>
            <a:off x="5465199" y="12076719"/>
            <a:ext cx="1392027" cy="13920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object 16"/>
          <p:cNvSpPr txBox="1"/>
          <p:nvPr/>
        </p:nvSpPr>
        <p:spPr>
          <a:xfrm>
            <a:off x="3887220" y="13605933"/>
            <a:ext cx="37909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rPr lang="en-US" dirty="0"/>
              <a:t>3</a:t>
            </a:r>
            <a:endParaRPr dirty="0"/>
          </a:p>
        </p:txBody>
      </p:sp>
      <p:sp>
        <p:nvSpPr>
          <p:cNvPr id="102" name="object 17"/>
          <p:cNvSpPr txBox="1"/>
          <p:nvPr/>
        </p:nvSpPr>
        <p:spPr>
          <a:xfrm>
            <a:off x="5971664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pic>
        <p:nvPicPr>
          <p:cNvPr id="106" name="Legend On White Logo.png" descr="Legend On White 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5646" y="144594"/>
            <a:ext cx="5992427" cy="190473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bject 6"/>
          <p:cNvSpPr txBox="1"/>
          <p:nvPr/>
        </p:nvSpPr>
        <p:spPr>
          <a:xfrm>
            <a:off x="8719851" y="12784679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lang="en-US" dirty="0"/>
              <a:t>JANE SMITH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lang="en-US" dirty="0"/>
              <a:t>908.752.5660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lang="en-US" dirty="0"/>
              <a:t>JSMITH@ROGLEGEND.COM</a:t>
            </a:r>
            <a:endParaRPr dirty="0"/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lang="en-US" dirty="0"/>
              <a:t>JSMITHROGLEGEND.COM</a:t>
            </a:r>
            <a:endParaRPr dirty="0"/>
          </a:p>
        </p:txBody>
      </p:sp>
      <p:sp>
        <p:nvSpPr>
          <p:cNvPr id="109" name="object 6"/>
          <p:cNvSpPr txBox="1"/>
          <p:nvPr/>
        </p:nvSpPr>
        <p:spPr>
          <a:xfrm>
            <a:off x="876592" y="14695278"/>
            <a:ext cx="6324016" cy="26161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</a:rPr>
              <a:t>ROGLEGEND.COM</a:t>
            </a:r>
            <a:r>
              <a:rPr dirty="0">
                <a:solidFill>
                  <a:schemeClr val="tx1"/>
                </a:solidFill>
              </a:rPr>
              <a:t> / 973 772 060</a:t>
            </a:r>
            <a:r>
              <a:rPr lang="en-US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10" name="Daco_1513100 (1).png" descr="Daco_1513100 (1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8" y="14530178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5" name="Picture 4" descr="A picture containing person, clothing, posing, suit&#10;&#10;Description automatically generated">
            <a:extLst>
              <a:ext uri="{FF2B5EF4-FFF2-40B4-BE49-F238E27FC236}">
                <a16:creationId xmlns:a16="http://schemas.microsoft.com/office/drawing/2014/main" id="{FC7481FA-8709-B649-878E-257F3BE5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51" y="9429238"/>
            <a:ext cx="3861807" cy="25745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2"/>
          <p:cNvSpPr/>
          <p:nvPr/>
        </p:nvSpPr>
        <p:spPr>
          <a:xfrm>
            <a:off x="8670" y="-1"/>
            <a:ext cx="15240001" cy="15240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" name="object 5"/>
          <p:cNvSpPr txBox="1">
            <a:spLocks noGrp="1"/>
          </p:cNvSpPr>
          <p:nvPr>
            <p:ph type="title" idx="4294967295"/>
          </p:nvPr>
        </p:nvSpPr>
        <p:spPr>
          <a:xfrm>
            <a:off x="249834" y="614876"/>
            <a:ext cx="7653868" cy="1260476"/>
          </a:xfrm>
          <a:prstGeom prst="rect">
            <a:avLst/>
          </a:prstGeom>
        </p:spPr>
        <p:txBody>
          <a:bodyPr>
            <a:normAutofit/>
          </a:bodyPr>
          <a:lstStyle>
            <a:lvl1pPr indent="12700">
              <a:spcBef>
                <a:spcPts val="100"/>
              </a:spcBef>
              <a:defRPr sz="8100" b="1">
                <a:solidFill>
                  <a:srgbClr val="000000"/>
                </a:solidFill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pPr>
              <a:defRPr b="0"/>
            </a:pPr>
            <a:r>
              <a:rPr b="1"/>
              <a:t>SOLD!    $$$$</a:t>
            </a:r>
          </a:p>
        </p:txBody>
      </p:sp>
      <p:sp>
        <p:nvSpPr>
          <p:cNvPr id="93" name="object 6"/>
          <p:cNvSpPr txBox="1"/>
          <p:nvPr/>
        </p:nvSpPr>
        <p:spPr>
          <a:xfrm>
            <a:off x="464820" y="10071097"/>
            <a:ext cx="714756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555 New </a:t>
            </a:r>
            <a:r>
              <a:rPr spc="87"/>
              <a:t>House </a:t>
            </a:r>
            <a:r>
              <a:rPr spc="112"/>
              <a:t>Drive  </a:t>
            </a:r>
            <a:r>
              <a:rPr spc="100"/>
              <a:t>Clifton, </a:t>
            </a:r>
            <a:r>
              <a:rPr spc="54"/>
              <a:t>NJ</a:t>
            </a:r>
            <a:r>
              <a:rPr spc="316"/>
              <a:t> </a:t>
            </a:r>
            <a:r>
              <a:rPr spc="112"/>
              <a:t>12345</a:t>
            </a:r>
          </a:p>
        </p:txBody>
      </p:sp>
      <p:sp>
        <p:nvSpPr>
          <p:cNvPr id="94" name="object 7"/>
          <p:cNvSpPr txBox="1"/>
          <p:nvPr/>
        </p:nvSpPr>
        <p:spPr>
          <a:xfrm>
            <a:off x="1728027" y="13605933"/>
            <a:ext cx="37592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3</a:t>
            </a:r>
          </a:p>
        </p:txBody>
      </p:sp>
      <p:sp>
        <p:nvSpPr>
          <p:cNvPr id="95" name="object 9"/>
          <p:cNvSpPr/>
          <p:nvPr/>
        </p:nvSpPr>
        <p:spPr>
          <a:xfrm>
            <a:off x="1219974" y="12076719"/>
            <a:ext cx="1392027" cy="1392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object 10"/>
          <p:cNvSpPr/>
          <p:nvPr/>
        </p:nvSpPr>
        <p:spPr>
          <a:xfrm>
            <a:off x="3344326" y="12076719"/>
            <a:ext cx="1388547" cy="13920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7" name="object 11"/>
          <p:cNvSpPr/>
          <p:nvPr/>
        </p:nvSpPr>
        <p:spPr>
          <a:xfrm>
            <a:off x="5465199" y="12076719"/>
            <a:ext cx="1392027" cy="13920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8" name="object 13"/>
          <p:cNvSpPr/>
          <p:nvPr/>
        </p:nvSpPr>
        <p:spPr>
          <a:xfrm>
            <a:off x="0" y="2184399"/>
            <a:ext cx="8077200" cy="7429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object 14"/>
          <p:cNvSpPr/>
          <p:nvPr/>
        </p:nvSpPr>
        <p:spPr>
          <a:xfrm>
            <a:off x="8523719" y="2184412"/>
            <a:ext cx="6716281" cy="36194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object 15"/>
          <p:cNvSpPr/>
          <p:nvPr/>
        </p:nvSpPr>
        <p:spPr>
          <a:xfrm>
            <a:off x="8523719" y="6277571"/>
            <a:ext cx="6716281" cy="333632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object 16"/>
          <p:cNvSpPr txBox="1"/>
          <p:nvPr/>
        </p:nvSpPr>
        <p:spPr>
          <a:xfrm>
            <a:off x="3887220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sp>
        <p:nvSpPr>
          <p:cNvPr id="102" name="object 17"/>
          <p:cNvSpPr txBox="1"/>
          <p:nvPr/>
        </p:nvSpPr>
        <p:spPr>
          <a:xfrm>
            <a:off x="5971664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pic>
        <p:nvPicPr>
          <p:cNvPr id="103" name="Picture Placeholder 21" descr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9"/>
          <a:stretch>
            <a:fillRect/>
          </a:stretch>
        </p:blipFill>
        <p:spPr>
          <a:xfrm>
            <a:off x="0" y="2193925"/>
            <a:ext cx="8077200" cy="7419975"/>
          </a:xfrm>
          <a:prstGeom prst="rect">
            <a:avLst/>
          </a:prstGeom>
        </p:spPr>
      </p:pic>
      <p:pic>
        <p:nvPicPr>
          <p:cNvPr id="104" name="Picture Placeholder 22" descr="Picture Placeholder 22"/>
          <p:cNvPicPr>
            <a:picLocks noGrp="1" noChangeAspect="1"/>
          </p:cNvPicPr>
          <p:nvPr>
            <p:ph type="pic" idx="22"/>
          </p:nvPr>
        </p:nvPicPr>
        <p:blipFill>
          <a:blip r:embed="rId9"/>
          <a:stretch>
            <a:fillRect/>
          </a:stretch>
        </p:blipFill>
        <p:spPr>
          <a:xfrm>
            <a:off x="8523720" y="2184399"/>
            <a:ext cx="6716280" cy="3619487"/>
          </a:xfrm>
          <a:prstGeom prst="rect">
            <a:avLst/>
          </a:prstGeom>
        </p:spPr>
      </p:pic>
      <p:pic>
        <p:nvPicPr>
          <p:cNvPr id="105" name="Picture Placeholder 23" descr="Picture Placeholder 23"/>
          <p:cNvPicPr>
            <a:picLocks noGrp="1" noChangeAspect="1"/>
          </p:cNvPicPr>
          <p:nvPr>
            <p:ph type="pic" idx="23"/>
          </p:nvPr>
        </p:nvPicPr>
        <p:blipFill>
          <a:blip r:embed="rId9"/>
          <a:stretch>
            <a:fillRect/>
          </a:stretch>
        </p:blipFill>
        <p:spPr>
          <a:xfrm>
            <a:off x="8523720" y="6248400"/>
            <a:ext cx="6716280" cy="3365499"/>
          </a:xfrm>
          <a:prstGeom prst="rect">
            <a:avLst/>
          </a:prstGeom>
        </p:spPr>
      </p:pic>
      <p:pic>
        <p:nvPicPr>
          <p:cNvPr id="106" name="Legend On White Logo.png" descr="Legend On White 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5646" y="144594"/>
            <a:ext cx="5992427" cy="190473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bject 6"/>
          <p:cNvSpPr txBox="1"/>
          <p:nvPr/>
        </p:nvSpPr>
        <p:spPr>
          <a:xfrm>
            <a:off x="8719851" y="12784679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108" name="Circle"/>
          <p:cNvSpPr/>
          <p:nvPr/>
        </p:nvSpPr>
        <p:spPr>
          <a:xfrm>
            <a:off x="8582917" y="9977807"/>
            <a:ext cx="2442966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09" name="object 6"/>
          <p:cNvSpPr txBox="1"/>
          <p:nvPr/>
        </p:nvSpPr>
        <p:spPr>
          <a:xfrm>
            <a:off x="876592" y="14695278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1"/>
              </a:rPr>
              <a:t>ROGLEGEND.COM</a:t>
            </a:r>
            <a:r>
              <a:t> / 973 772 0660</a:t>
            </a:r>
          </a:p>
        </p:txBody>
      </p:sp>
      <p:pic>
        <p:nvPicPr>
          <p:cNvPr id="110" name="Daco_1513100 (1).png" descr="Daco_1513100 (1)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28" y="14530178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9294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bject 2"/>
          <p:cNvSpPr/>
          <p:nvPr/>
        </p:nvSpPr>
        <p:spPr>
          <a:xfrm>
            <a:off x="8670" y="-1"/>
            <a:ext cx="15240001" cy="15240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object 5"/>
          <p:cNvSpPr txBox="1">
            <a:spLocks noGrp="1"/>
          </p:cNvSpPr>
          <p:nvPr>
            <p:ph type="title" idx="4294967295"/>
          </p:nvPr>
        </p:nvSpPr>
        <p:spPr>
          <a:xfrm>
            <a:off x="249834" y="631809"/>
            <a:ext cx="7653868" cy="1260476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11937" defTabSz="859536">
              <a:defRPr sz="7614">
                <a:solidFill>
                  <a:srgbClr val="000000"/>
                </a:solidFill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rPr b="1"/>
              <a:t>FOR</a:t>
            </a:r>
            <a:r>
              <a:rPr spc="94"/>
              <a:t> </a:t>
            </a:r>
            <a:r>
              <a:rPr>
                <a:latin typeface="Museo Sans 300"/>
                <a:ea typeface="Museo Sans 300"/>
                <a:cs typeface="Museo Sans 300"/>
                <a:sym typeface="Museo Sans 300"/>
              </a:rPr>
              <a:t>RENT   $$$$</a:t>
            </a:r>
          </a:p>
        </p:txBody>
      </p:sp>
      <p:sp>
        <p:nvSpPr>
          <p:cNvPr id="114" name="object 6"/>
          <p:cNvSpPr txBox="1"/>
          <p:nvPr/>
        </p:nvSpPr>
        <p:spPr>
          <a:xfrm>
            <a:off x="464820" y="10071097"/>
            <a:ext cx="714756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555 New </a:t>
            </a:r>
            <a:r>
              <a:rPr spc="87"/>
              <a:t>House </a:t>
            </a:r>
            <a:r>
              <a:rPr spc="112"/>
              <a:t>Drive  </a:t>
            </a:r>
            <a:r>
              <a:rPr spc="100"/>
              <a:t>Clifton, </a:t>
            </a:r>
            <a:r>
              <a:rPr spc="54"/>
              <a:t>NJ</a:t>
            </a:r>
            <a:r>
              <a:rPr spc="316"/>
              <a:t> </a:t>
            </a:r>
            <a:r>
              <a:rPr spc="112"/>
              <a:t>12345</a:t>
            </a:r>
          </a:p>
        </p:txBody>
      </p:sp>
      <p:sp>
        <p:nvSpPr>
          <p:cNvPr id="115" name="object 7"/>
          <p:cNvSpPr txBox="1"/>
          <p:nvPr/>
        </p:nvSpPr>
        <p:spPr>
          <a:xfrm>
            <a:off x="1728027" y="13605933"/>
            <a:ext cx="37592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3</a:t>
            </a:r>
          </a:p>
        </p:txBody>
      </p:sp>
      <p:sp>
        <p:nvSpPr>
          <p:cNvPr id="116" name="object 9"/>
          <p:cNvSpPr/>
          <p:nvPr/>
        </p:nvSpPr>
        <p:spPr>
          <a:xfrm>
            <a:off x="1219974" y="12076719"/>
            <a:ext cx="1392027" cy="1392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object 10"/>
          <p:cNvSpPr/>
          <p:nvPr/>
        </p:nvSpPr>
        <p:spPr>
          <a:xfrm>
            <a:off x="3344326" y="12076719"/>
            <a:ext cx="1388547" cy="13920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8" name="object 11"/>
          <p:cNvSpPr/>
          <p:nvPr/>
        </p:nvSpPr>
        <p:spPr>
          <a:xfrm>
            <a:off x="5465199" y="12076719"/>
            <a:ext cx="1392027" cy="13920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object 13"/>
          <p:cNvSpPr/>
          <p:nvPr/>
        </p:nvSpPr>
        <p:spPr>
          <a:xfrm>
            <a:off x="0" y="2184399"/>
            <a:ext cx="8077200" cy="7429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object 14"/>
          <p:cNvSpPr/>
          <p:nvPr/>
        </p:nvSpPr>
        <p:spPr>
          <a:xfrm>
            <a:off x="8523719" y="2184412"/>
            <a:ext cx="6716281" cy="36194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object 15"/>
          <p:cNvSpPr/>
          <p:nvPr/>
        </p:nvSpPr>
        <p:spPr>
          <a:xfrm>
            <a:off x="8523719" y="6277571"/>
            <a:ext cx="6716281" cy="333632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object 16"/>
          <p:cNvSpPr txBox="1"/>
          <p:nvPr/>
        </p:nvSpPr>
        <p:spPr>
          <a:xfrm>
            <a:off x="3887220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sp>
        <p:nvSpPr>
          <p:cNvPr id="123" name="object 17"/>
          <p:cNvSpPr txBox="1"/>
          <p:nvPr/>
        </p:nvSpPr>
        <p:spPr>
          <a:xfrm>
            <a:off x="5971664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pic>
        <p:nvPicPr>
          <p:cNvPr id="124" name="Picture Placeholder 21" descr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9"/>
          <a:stretch>
            <a:fillRect/>
          </a:stretch>
        </p:blipFill>
        <p:spPr>
          <a:xfrm>
            <a:off x="0" y="2193925"/>
            <a:ext cx="8077200" cy="7419975"/>
          </a:xfrm>
          <a:prstGeom prst="rect">
            <a:avLst/>
          </a:prstGeom>
        </p:spPr>
      </p:pic>
      <p:pic>
        <p:nvPicPr>
          <p:cNvPr id="125" name="Picture Placeholder 22" descr="Picture Placeholder 22"/>
          <p:cNvPicPr>
            <a:picLocks noGrp="1" noChangeAspect="1"/>
          </p:cNvPicPr>
          <p:nvPr>
            <p:ph type="pic" idx="22"/>
          </p:nvPr>
        </p:nvPicPr>
        <p:blipFill>
          <a:blip r:embed="rId9"/>
          <a:stretch>
            <a:fillRect/>
          </a:stretch>
        </p:blipFill>
        <p:spPr>
          <a:xfrm>
            <a:off x="8523720" y="2184399"/>
            <a:ext cx="6716280" cy="3619487"/>
          </a:xfrm>
          <a:prstGeom prst="rect">
            <a:avLst/>
          </a:prstGeom>
        </p:spPr>
      </p:pic>
      <p:pic>
        <p:nvPicPr>
          <p:cNvPr id="126" name="Picture Placeholder 23" descr="Picture Placeholder 23"/>
          <p:cNvPicPr>
            <a:picLocks noGrp="1" noChangeAspect="1"/>
          </p:cNvPicPr>
          <p:nvPr>
            <p:ph type="pic" idx="23"/>
          </p:nvPr>
        </p:nvPicPr>
        <p:blipFill>
          <a:blip r:embed="rId9"/>
          <a:stretch>
            <a:fillRect/>
          </a:stretch>
        </p:blipFill>
        <p:spPr>
          <a:xfrm>
            <a:off x="8523720" y="6248400"/>
            <a:ext cx="6716280" cy="3365499"/>
          </a:xfrm>
          <a:prstGeom prst="rect">
            <a:avLst/>
          </a:prstGeom>
        </p:spPr>
      </p:pic>
      <p:pic>
        <p:nvPicPr>
          <p:cNvPr id="127" name="Legend On White Logo.png" descr="Legend On White 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5646" y="144594"/>
            <a:ext cx="5992427" cy="190473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object 6"/>
          <p:cNvSpPr txBox="1"/>
          <p:nvPr/>
        </p:nvSpPr>
        <p:spPr>
          <a:xfrm>
            <a:off x="8719851" y="12784679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129" name="Circle"/>
          <p:cNvSpPr/>
          <p:nvPr/>
        </p:nvSpPr>
        <p:spPr>
          <a:xfrm>
            <a:off x="8650651" y="9977807"/>
            <a:ext cx="2442965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30" name="object 6"/>
          <p:cNvSpPr txBox="1"/>
          <p:nvPr/>
        </p:nvSpPr>
        <p:spPr>
          <a:xfrm>
            <a:off x="8719851" y="14842078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1"/>
              </a:rPr>
              <a:t>ROGLEGEND.COM</a:t>
            </a:r>
            <a:r>
              <a:t> / 973 772 0660</a:t>
            </a:r>
          </a:p>
        </p:txBody>
      </p:sp>
      <p:pic>
        <p:nvPicPr>
          <p:cNvPr id="131" name="Daco_1513100 (1).png" descr="Daco_1513100 (1)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28" y="14530178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bject 2"/>
          <p:cNvSpPr/>
          <p:nvPr/>
        </p:nvSpPr>
        <p:spPr>
          <a:xfrm>
            <a:off x="0" y="-1"/>
            <a:ext cx="15240001" cy="15240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object 5"/>
          <p:cNvSpPr txBox="1">
            <a:spLocks noGrp="1"/>
          </p:cNvSpPr>
          <p:nvPr>
            <p:ph type="title" idx="4294967295"/>
          </p:nvPr>
        </p:nvSpPr>
        <p:spPr>
          <a:xfrm>
            <a:off x="211666" y="140743"/>
            <a:ext cx="7653868" cy="1260476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12700" algn="ctr">
              <a:spcBef>
                <a:spcPts val="100"/>
              </a:spcBef>
              <a:defRPr sz="8100">
                <a:solidFill>
                  <a:srgbClr val="000000"/>
                </a:solidFill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rPr b="1"/>
              <a:t>OPEN</a:t>
            </a:r>
            <a:r>
              <a:rPr spc="100"/>
              <a:t> </a:t>
            </a:r>
            <a:r>
              <a:rPr>
                <a:latin typeface="Museo Sans 300"/>
                <a:ea typeface="Museo Sans 300"/>
                <a:cs typeface="Museo Sans 300"/>
                <a:sym typeface="Museo Sans 300"/>
              </a:rPr>
              <a:t>HOUSE</a:t>
            </a:r>
          </a:p>
        </p:txBody>
      </p:sp>
      <p:sp>
        <p:nvSpPr>
          <p:cNvPr id="135" name="object 6"/>
          <p:cNvSpPr txBox="1"/>
          <p:nvPr/>
        </p:nvSpPr>
        <p:spPr>
          <a:xfrm>
            <a:off x="464820" y="10071097"/>
            <a:ext cx="714756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4500" spc="74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555 New </a:t>
            </a:r>
            <a:r>
              <a:rPr spc="87"/>
              <a:t>House </a:t>
            </a:r>
            <a:r>
              <a:rPr spc="112"/>
              <a:t>Drive  </a:t>
            </a:r>
            <a:r>
              <a:rPr spc="100"/>
              <a:t>Clifton, </a:t>
            </a:r>
            <a:r>
              <a:rPr spc="54"/>
              <a:t>NJ</a:t>
            </a:r>
            <a:r>
              <a:rPr spc="316"/>
              <a:t> </a:t>
            </a:r>
            <a:r>
              <a:rPr spc="112"/>
              <a:t>12345</a:t>
            </a:r>
          </a:p>
        </p:txBody>
      </p:sp>
      <p:sp>
        <p:nvSpPr>
          <p:cNvPr id="136" name="object 7"/>
          <p:cNvSpPr txBox="1"/>
          <p:nvPr/>
        </p:nvSpPr>
        <p:spPr>
          <a:xfrm>
            <a:off x="1728027" y="13605933"/>
            <a:ext cx="37592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3</a:t>
            </a:r>
          </a:p>
        </p:txBody>
      </p:sp>
      <p:sp>
        <p:nvSpPr>
          <p:cNvPr id="137" name="object 9"/>
          <p:cNvSpPr/>
          <p:nvPr/>
        </p:nvSpPr>
        <p:spPr>
          <a:xfrm>
            <a:off x="1219974" y="12076719"/>
            <a:ext cx="1392027" cy="1392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object 10"/>
          <p:cNvSpPr/>
          <p:nvPr/>
        </p:nvSpPr>
        <p:spPr>
          <a:xfrm>
            <a:off x="3344326" y="12076719"/>
            <a:ext cx="1388547" cy="13920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object 11"/>
          <p:cNvSpPr/>
          <p:nvPr/>
        </p:nvSpPr>
        <p:spPr>
          <a:xfrm>
            <a:off x="5465199" y="12076719"/>
            <a:ext cx="1392027" cy="13920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object 13"/>
          <p:cNvSpPr/>
          <p:nvPr/>
        </p:nvSpPr>
        <p:spPr>
          <a:xfrm>
            <a:off x="0" y="2184399"/>
            <a:ext cx="8077200" cy="7429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object 14"/>
          <p:cNvSpPr/>
          <p:nvPr/>
        </p:nvSpPr>
        <p:spPr>
          <a:xfrm>
            <a:off x="8523719" y="2184412"/>
            <a:ext cx="6716281" cy="36194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object 15"/>
          <p:cNvSpPr/>
          <p:nvPr/>
        </p:nvSpPr>
        <p:spPr>
          <a:xfrm>
            <a:off x="8523719" y="6277571"/>
            <a:ext cx="6716281" cy="333632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" name="object 16"/>
          <p:cNvSpPr txBox="1"/>
          <p:nvPr/>
        </p:nvSpPr>
        <p:spPr>
          <a:xfrm>
            <a:off x="3887220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sp>
        <p:nvSpPr>
          <p:cNvPr id="144" name="object 17"/>
          <p:cNvSpPr txBox="1"/>
          <p:nvPr/>
        </p:nvSpPr>
        <p:spPr>
          <a:xfrm>
            <a:off x="5971664" y="13605933"/>
            <a:ext cx="3790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>
                <a:latin typeface="MuseoSans-700"/>
                <a:ea typeface="MuseoSans-700"/>
                <a:cs typeface="MuseoSans-700"/>
                <a:sym typeface="MuseoSans-700"/>
              </a:defRPr>
            </a:lvl1pPr>
          </a:lstStyle>
          <a:p>
            <a:r>
              <a:t>2</a:t>
            </a:r>
          </a:p>
        </p:txBody>
      </p:sp>
      <p:pic>
        <p:nvPicPr>
          <p:cNvPr id="145" name="Picture Placeholder 21" descr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9"/>
          <a:stretch>
            <a:fillRect/>
          </a:stretch>
        </p:blipFill>
        <p:spPr>
          <a:xfrm>
            <a:off x="0" y="2193925"/>
            <a:ext cx="8077200" cy="7419975"/>
          </a:xfrm>
          <a:prstGeom prst="rect">
            <a:avLst/>
          </a:prstGeom>
        </p:spPr>
      </p:pic>
      <p:pic>
        <p:nvPicPr>
          <p:cNvPr id="146" name="Picture Placeholder 22" descr="Picture Placeholder 22"/>
          <p:cNvPicPr>
            <a:picLocks noGrp="1" noChangeAspect="1"/>
          </p:cNvPicPr>
          <p:nvPr>
            <p:ph type="pic" idx="22"/>
          </p:nvPr>
        </p:nvPicPr>
        <p:blipFill>
          <a:blip r:embed="rId9"/>
          <a:stretch>
            <a:fillRect/>
          </a:stretch>
        </p:blipFill>
        <p:spPr>
          <a:xfrm>
            <a:off x="8523720" y="2184399"/>
            <a:ext cx="6716280" cy="3619487"/>
          </a:xfrm>
          <a:prstGeom prst="rect">
            <a:avLst/>
          </a:prstGeom>
        </p:spPr>
      </p:pic>
      <p:pic>
        <p:nvPicPr>
          <p:cNvPr id="147" name="Picture Placeholder 23" descr="Picture Placeholder 23"/>
          <p:cNvPicPr>
            <a:picLocks noGrp="1" noChangeAspect="1"/>
          </p:cNvPicPr>
          <p:nvPr>
            <p:ph type="pic" idx="23"/>
          </p:nvPr>
        </p:nvPicPr>
        <p:blipFill>
          <a:blip r:embed="rId9"/>
          <a:stretch>
            <a:fillRect/>
          </a:stretch>
        </p:blipFill>
        <p:spPr>
          <a:xfrm>
            <a:off x="8523720" y="6248400"/>
            <a:ext cx="6716280" cy="3365499"/>
          </a:xfrm>
          <a:prstGeom prst="rect">
            <a:avLst/>
          </a:prstGeom>
        </p:spPr>
      </p:pic>
      <p:pic>
        <p:nvPicPr>
          <p:cNvPr id="148" name="Legend On White Logo.png" descr="Legend On White 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5646" y="144594"/>
            <a:ext cx="5992427" cy="190473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object 6"/>
          <p:cNvSpPr txBox="1"/>
          <p:nvPr/>
        </p:nvSpPr>
        <p:spPr>
          <a:xfrm>
            <a:off x="8719851" y="12784679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150" name="Circle"/>
          <p:cNvSpPr/>
          <p:nvPr/>
        </p:nvSpPr>
        <p:spPr>
          <a:xfrm>
            <a:off x="8650651" y="9977807"/>
            <a:ext cx="2442965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1" name="object 6"/>
          <p:cNvSpPr txBox="1"/>
          <p:nvPr/>
        </p:nvSpPr>
        <p:spPr>
          <a:xfrm>
            <a:off x="8719851" y="14842078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1"/>
              </a:rPr>
              <a:t>ROGLEGEND.COM</a:t>
            </a:r>
            <a:r>
              <a:t> / 973 772 0660</a:t>
            </a:r>
          </a:p>
        </p:txBody>
      </p:sp>
      <p:pic>
        <p:nvPicPr>
          <p:cNvPr id="152" name="Daco_1513100 (1).png" descr="Daco_1513100 (1)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28" y="14530178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53" name="object 5"/>
          <p:cNvSpPr txBox="1"/>
          <p:nvPr/>
        </p:nvSpPr>
        <p:spPr>
          <a:xfrm>
            <a:off x="211666" y="1148276"/>
            <a:ext cx="7653868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indent="12700" algn="ctr">
              <a:spcBef>
                <a:spcPts val="100"/>
              </a:spcBef>
              <a:defRPr sz="6000">
                <a:latin typeface="Museo Sans 300"/>
                <a:ea typeface="Museo Sans 300"/>
                <a:cs typeface="Museo Sans 300"/>
                <a:sym typeface="Museo Sans 300"/>
              </a:defRPr>
            </a:lvl1pPr>
          </a:lstStyle>
          <a:p>
            <a:r>
              <a:t>3/15/2021   1-4PM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object 2"/>
          <p:cNvGrpSpPr/>
          <p:nvPr/>
        </p:nvGrpSpPr>
        <p:grpSpPr>
          <a:xfrm>
            <a:off x="0" y="23"/>
            <a:ext cx="15240000" cy="15239989"/>
            <a:chOff x="0" y="11"/>
            <a:chExt cx="15240000" cy="15239987"/>
          </a:xfrm>
        </p:grpSpPr>
        <p:sp>
          <p:nvSpPr>
            <p:cNvPr id="155" name="object 3"/>
            <p:cNvSpPr/>
            <p:nvPr/>
          </p:nvSpPr>
          <p:spPr>
            <a:xfrm>
              <a:off x="0" y="2463799"/>
              <a:ext cx="15240000" cy="12776201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6" name="object 4"/>
            <p:cNvSpPr/>
            <p:nvPr/>
          </p:nvSpPr>
          <p:spPr>
            <a:xfrm>
              <a:off x="0" y="11"/>
              <a:ext cx="15240000" cy="341251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8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1069975"/>
            <a:ext cx="14224000" cy="1306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9100" marR="5080" indent="8211819">
              <a:spcBef>
                <a:spcPts val="100"/>
              </a:spcBef>
            </a:pPr>
            <a:r>
              <a:t>555 New House </a:t>
            </a:r>
            <a:r>
              <a:rPr spc="100"/>
              <a:t>Drive  </a:t>
            </a:r>
            <a:r>
              <a:t>Placeville, US</a:t>
            </a:r>
            <a:r>
              <a:rPr spc="200"/>
              <a:t> </a:t>
            </a:r>
            <a:r>
              <a:rPr spc="100"/>
              <a:t>12345</a:t>
            </a:r>
          </a:p>
        </p:txBody>
      </p:sp>
      <p:sp>
        <p:nvSpPr>
          <p:cNvPr id="159" name="object 7"/>
          <p:cNvSpPr/>
          <p:nvPr/>
        </p:nvSpPr>
        <p:spPr>
          <a:xfrm>
            <a:off x="532389" y="1926031"/>
            <a:ext cx="5651501" cy="9513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object 8"/>
          <p:cNvSpPr/>
          <p:nvPr/>
        </p:nvSpPr>
        <p:spPr>
          <a:xfrm>
            <a:off x="7162800" y="3860800"/>
            <a:ext cx="8077187" cy="7429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object 9"/>
          <p:cNvSpPr/>
          <p:nvPr/>
        </p:nvSpPr>
        <p:spPr>
          <a:xfrm>
            <a:off x="0" y="3860800"/>
            <a:ext cx="6716280" cy="3619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object 10"/>
          <p:cNvSpPr/>
          <p:nvPr/>
        </p:nvSpPr>
        <p:spPr>
          <a:xfrm>
            <a:off x="-1" y="7953971"/>
            <a:ext cx="6729981" cy="333632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3" name="object 12"/>
          <p:cNvSpPr txBox="1"/>
          <p:nvPr/>
        </p:nvSpPr>
        <p:spPr>
          <a:xfrm>
            <a:off x="1233487" y="11779210"/>
            <a:ext cx="1277302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tabLst>
                <a:tab pos="2882900" algn="l"/>
                <a:tab pos="3365500" algn="l"/>
                <a:tab pos="6502400" algn="l"/>
                <a:tab pos="6997700" algn="l"/>
                <a:tab pos="10121900" algn="l"/>
                <a:tab pos="10604500" algn="l"/>
              </a:tabLst>
              <a:defRPr sz="3000"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t>3</a:t>
            </a:r>
            <a:r>
              <a:rPr spc="155"/>
              <a:t> </a:t>
            </a:r>
            <a:r>
              <a:rPr spc="60"/>
              <a:t>BEDROOMS	</a:t>
            </a:r>
            <a:r>
              <a:rPr spc="120"/>
              <a:t>•	</a:t>
            </a:r>
            <a:r>
              <a:t>2</a:t>
            </a:r>
            <a:r>
              <a:rPr spc="155"/>
              <a:t> </a:t>
            </a:r>
            <a:r>
              <a:rPr spc="50"/>
              <a:t>BATHROOMS	</a:t>
            </a:r>
            <a:r>
              <a:rPr spc="120"/>
              <a:t>•	</a:t>
            </a:r>
            <a:r>
              <a:t>2</a:t>
            </a:r>
            <a:r>
              <a:rPr spc="150"/>
              <a:t> </a:t>
            </a:r>
            <a:r>
              <a:rPr spc="50"/>
              <a:t>CAR</a:t>
            </a:r>
            <a:r>
              <a:rPr spc="150"/>
              <a:t> </a:t>
            </a:r>
            <a:r>
              <a:rPr spc="60"/>
              <a:t>GARAGE	</a:t>
            </a:r>
            <a:r>
              <a:rPr spc="120"/>
              <a:t>•	</a:t>
            </a:r>
            <a:r>
              <a:rPr spc="55"/>
              <a:t>1800 </a:t>
            </a:r>
            <a:r>
              <a:rPr spc="35"/>
              <a:t>SQ</a:t>
            </a:r>
            <a:r>
              <a:rPr spc="160"/>
              <a:t> </a:t>
            </a:r>
            <a:r>
              <a:rPr spc="75"/>
              <a:t>FT</a:t>
            </a:r>
          </a:p>
        </p:txBody>
      </p:sp>
      <p:pic>
        <p:nvPicPr>
          <p:cNvPr id="164" name="Picture Placeholder 12" descr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8"/>
          <a:stretch>
            <a:fillRect/>
          </a:stretch>
        </p:blipFill>
        <p:spPr>
          <a:xfrm>
            <a:off x="0" y="3860798"/>
            <a:ext cx="6716280" cy="3619500"/>
          </a:xfrm>
          <a:prstGeom prst="rect">
            <a:avLst/>
          </a:prstGeom>
        </p:spPr>
      </p:pic>
      <p:pic>
        <p:nvPicPr>
          <p:cNvPr id="165" name="Picture Placeholder 13" descr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8"/>
          <a:stretch>
            <a:fillRect/>
          </a:stretch>
        </p:blipFill>
        <p:spPr>
          <a:xfrm>
            <a:off x="0" y="7969211"/>
            <a:ext cx="6716280" cy="3321089"/>
          </a:xfrm>
          <a:prstGeom prst="rect">
            <a:avLst/>
          </a:prstGeom>
        </p:spPr>
      </p:pic>
      <p:pic>
        <p:nvPicPr>
          <p:cNvPr id="166" name="Picture Placeholder 14" descr="Picture Placeholder 14"/>
          <p:cNvPicPr>
            <a:picLocks noGrp="1" noChangeAspect="1"/>
          </p:cNvPicPr>
          <p:nvPr>
            <p:ph type="pic" idx="23"/>
          </p:nvPr>
        </p:nvPicPr>
        <p:blipFill>
          <a:blip r:embed="rId8"/>
          <a:stretch>
            <a:fillRect/>
          </a:stretch>
        </p:blipFill>
        <p:spPr>
          <a:xfrm>
            <a:off x="7162800" y="3880167"/>
            <a:ext cx="8077187" cy="7429500"/>
          </a:xfrm>
          <a:prstGeom prst="rect">
            <a:avLst/>
          </a:prstGeom>
        </p:spPr>
      </p:pic>
      <p:pic>
        <p:nvPicPr>
          <p:cNvPr id="167" name="Legend On Black Logo.png" descr="Legend On Black 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87" y="115358"/>
            <a:ext cx="5285306" cy="167997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bject 6"/>
          <p:cNvSpPr txBox="1"/>
          <p:nvPr/>
        </p:nvSpPr>
        <p:spPr>
          <a:xfrm>
            <a:off x="3628259" y="12822772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169" name="Circle"/>
          <p:cNvSpPr/>
          <p:nvPr/>
        </p:nvSpPr>
        <p:spPr>
          <a:xfrm>
            <a:off x="827451" y="12534740"/>
            <a:ext cx="2442965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object 6"/>
          <p:cNvSpPr txBox="1"/>
          <p:nvPr/>
        </p:nvSpPr>
        <p:spPr>
          <a:xfrm>
            <a:off x="8431984" y="14661412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0"/>
              </a:rPr>
              <a:t>ROGLEGEND.COM</a:t>
            </a:r>
            <a:r>
              <a:t> / 973 772 0660</a:t>
            </a:r>
          </a:p>
        </p:txBody>
      </p:sp>
      <p:pic>
        <p:nvPicPr>
          <p:cNvPr id="171" name="Daco_1513100 (1).png" descr="Daco_1513100 (1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1261" y="14496312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object 2"/>
          <p:cNvGrpSpPr/>
          <p:nvPr/>
        </p:nvGrpSpPr>
        <p:grpSpPr>
          <a:xfrm>
            <a:off x="0" y="23"/>
            <a:ext cx="15240000" cy="15239989"/>
            <a:chOff x="0" y="11"/>
            <a:chExt cx="15240000" cy="15239987"/>
          </a:xfrm>
        </p:grpSpPr>
        <p:sp>
          <p:nvSpPr>
            <p:cNvPr id="173" name="object 3"/>
            <p:cNvSpPr/>
            <p:nvPr/>
          </p:nvSpPr>
          <p:spPr>
            <a:xfrm>
              <a:off x="0" y="2463799"/>
              <a:ext cx="15240000" cy="12776201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4" name="object 4"/>
            <p:cNvSpPr/>
            <p:nvPr/>
          </p:nvSpPr>
          <p:spPr>
            <a:xfrm>
              <a:off x="0" y="11"/>
              <a:ext cx="15240000" cy="341251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6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1069975"/>
            <a:ext cx="14224000" cy="1306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9100" marR="5080" indent="8211819">
              <a:spcBef>
                <a:spcPts val="100"/>
              </a:spcBef>
            </a:pPr>
            <a:r>
              <a:t>555 New House </a:t>
            </a:r>
            <a:r>
              <a:rPr spc="100"/>
              <a:t>Drive  </a:t>
            </a:r>
            <a:r>
              <a:t>Placeville, US</a:t>
            </a:r>
            <a:r>
              <a:rPr spc="200"/>
              <a:t> </a:t>
            </a:r>
            <a:r>
              <a:rPr spc="100"/>
              <a:t>12345</a:t>
            </a:r>
          </a:p>
        </p:txBody>
      </p:sp>
      <p:sp>
        <p:nvSpPr>
          <p:cNvPr id="177" name="object 7"/>
          <p:cNvSpPr/>
          <p:nvPr/>
        </p:nvSpPr>
        <p:spPr>
          <a:xfrm>
            <a:off x="532389" y="1926031"/>
            <a:ext cx="5651501" cy="9513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object 8"/>
          <p:cNvSpPr/>
          <p:nvPr/>
        </p:nvSpPr>
        <p:spPr>
          <a:xfrm>
            <a:off x="7162800" y="3860800"/>
            <a:ext cx="8077187" cy="7429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9" name="object 9"/>
          <p:cNvSpPr/>
          <p:nvPr/>
        </p:nvSpPr>
        <p:spPr>
          <a:xfrm>
            <a:off x="0" y="3860800"/>
            <a:ext cx="6716280" cy="3619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object 10"/>
          <p:cNvSpPr/>
          <p:nvPr/>
        </p:nvSpPr>
        <p:spPr>
          <a:xfrm>
            <a:off x="-1" y="7953971"/>
            <a:ext cx="6729981" cy="333632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1" name="object 12"/>
          <p:cNvSpPr txBox="1"/>
          <p:nvPr/>
        </p:nvSpPr>
        <p:spPr>
          <a:xfrm>
            <a:off x="1233487" y="11779210"/>
            <a:ext cx="1277302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tabLst>
                <a:tab pos="2882900" algn="l"/>
                <a:tab pos="3365500" algn="l"/>
                <a:tab pos="6502400" algn="l"/>
                <a:tab pos="6997700" algn="l"/>
                <a:tab pos="10121900" algn="l"/>
                <a:tab pos="10604500" algn="l"/>
              </a:tabLst>
              <a:defRPr sz="3000"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t>3</a:t>
            </a:r>
            <a:r>
              <a:rPr spc="155"/>
              <a:t> </a:t>
            </a:r>
            <a:r>
              <a:rPr spc="60"/>
              <a:t>BEDROOMS	</a:t>
            </a:r>
            <a:r>
              <a:rPr spc="120"/>
              <a:t>•	</a:t>
            </a:r>
            <a:r>
              <a:t>2</a:t>
            </a:r>
            <a:r>
              <a:rPr spc="155"/>
              <a:t> </a:t>
            </a:r>
            <a:r>
              <a:rPr spc="50"/>
              <a:t>BATHROOMS	</a:t>
            </a:r>
            <a:r>
              <a:rPr spc="120"/>
              <a:t>•	</a:t>
            </a:r>
            <a:r>
              <a:t>2</a:t>
            </a:r>
            <a:r>
              <a:rPr spc="150"/>
              <a:t> </a:t>
            </a:r>
            <a:r>
              <a:rPr spc="50"/>
              <a:t>CAR</a:t>
            </a:r>
            <a:r>
              <a:rPr spc="150"/>
              <a:t> </a:t>
            </a:r>
            <a:r>
              <a:rPr spc="60"/>
              <a:t>GARAGE	</a:t>
            </a:r>
            <a:r>
              <a:rPr spc="120"/>
              <a:t>•	</a:t>
            </a:r>
            <a:r>
              <a:rPr spc="55"/>
              <a:t>1800 </a:t>
            </a:r>
            <a:r>
              <a:rPr spc="35"/>
              <a:t>SQ</a:t>
            </a:r>
            <a:r>
              <a:rPr spc="160"/>
              <a:t> </a:t>
            </a:r>
            <a:r>
              <a:rPr spc="75"/>
              <a:t>FT</a:t>
            </a:r>
          </a:p>
        </p:txBody>
      </p:sp>
      <p:pic>
        <p:nvPicPr>
          <p:cNvPr id="182" name="Picture Placeholder 12" descr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8"/>
          <a:stretch>
            <a:fillRect/>
          </a:stretch>
        </p:blipFill>
        <p:spPr>
          <a:xfrm>
            <a:off x="0" y="3860798"/>
            <a:ext cx="6716280" cy="3619500"/>
          </a:xfrm>
          <a:prstGeom prst="rect">
            <a:avLst/>
          </a:prstGeom>
        </p:spPr>
      </p:pic>
      <p:pic>
        <p:nvPicPr>
          <p:cNvPr id="183" name="Picture Placeholder 13" descr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8"/>
          <a:stretch>
            <a:fillRect/>
          </a:stretch>
        </p:blipFill>
        <p:spPr>
          <a:xfrm>
            <a:off x="0" y="7969211"/>
            <a:ext cx="6716280" cy="3321089"/>
          </a:xfrm>
          <a:prstGeom prst="rect">
            <a:avLst/>
          </a:prstGeom>
        </p:spPr>
      </p:pic>
      <p:pic>
        <p:nvPicPr>
          <p:cNvPr id="184" name="Picture Placeholder 14" descr="Picture Placeholder 14"/>
          <p:cNvPicPr>
            <a:picLocks noGrp="1" noChangeAspect="1"/>
          </p:cNvPicPr>
          <p:nvPr>
            <p:ph type="pic" idx="23"/>
          </p:nvPr>
        </p:nvPicPr>
        <p:blipFill>
          <a:blip r:embed="rId8"/>
          <a:stretch>
            <a:fillRect/>
          </a:stretch>
        </p:blipFill>
        <p:spPr>
          <a:xfrm>
            <a:off x="7162800" y="3880167"/>
            <a:ext cx="8077187" cy="7429500"/>
          </a:xfrm>
          <a:prstGeom prst="rect">
            <a:avLst/>
          </a:prstGeom>
        </p:spPr>
      </p:pic>
      <p:pic>
        <p:nvPicPr>
          <p:cNvPr id="185" name="Legend On Black Logo.png" descr="Legend On Black 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87" y="115358"/>
            <a:ext cx="5285306" cy="167997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object 6"/>
          <p:cNvSpPr txBox="1"/>
          <p:nvPr/>
        </p:nvSpPr>
        <p:spPr>
          <a:xfrm>
            <a:off x="3628259" y="12822772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187" name="Circle"/>
          <p:cNvSpPr/>
          <p:nvPr/>
        </p:nvSpPr>
        <p:spPr>
          <a:xfrm>
            <a:off x="827451" y="12534740"/>
            <a:ext cx="2442965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8" name="object 6"/>
          <p:cNvSpPr txBox="1"/>
          <p:nvPr/>
        </p:nvSpPr>
        <p:spPr>
          <a:xfrm>
            <a:off x="8431984" y="14661412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0"/>
              </a:rPr>
              <a:t>ROGLEGEND.COM</a:t>
            </a:r>
            <a:r>
              <a:t> / 973 772 0660</a:t>
            </a:r>
          </a:p>
        </p:txBody>
      </p:sp>
      <p:pic>
        <p:nvPicPr>
          <p:cNvPr id="189" name="Daco_1513100 (1).png" descr="Daco_1513100 (1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1261" y="14496312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object 2"/>
          <p:cNvGrpSpPr/>
          <p:nvPr/>
        </p:nvGrpSpPr>
        <p:grpSpPr>
          <a:xfrm>
            <a:off x="0" y="23"/>
            <a:ext cx="15240000" cy="15239989"/>
            <a:chOff x="0" y="11"/>
            <a:chExt cx="15240000" cy="15239987"/>
          </a:xfrm>
        </p:grpSpPr>
        <p:sp>
          <p:nvSpPr>
            <p:cNvPr id="191" name="object 3"/>
            <p:cNvSpPr/>
            <p:nvPr/>
          </p:nvSpPr>
          <p:spPr>
            <a:xfrm>
              <a:off x="0" y="2463799"/>
              <a:ext cx="15240000" cy="12776201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2" name="object 4"/>
            <p:cNvSpPr/>
            <p:nvPr/>
          </p:nvSpPr>
          <p:spPr>
            <a:xfrm>
              <a:off x="0" y="11"/>
              <a:ext cx="15240000" cy="341251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4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1069975"/>
            <a:ext cx="14224000" cy="1306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9100" marR="5080" indent="8211819">
              <a:spcBef>
                <a:spcPts val="100"/>
              </a:spcBef>
            </a:pPr>
            <a:r>
              <a:t>555 New House </a:t>
            </a:r>
            <a:r>
              <a:rPr spc="100"/>
              <a:t>Drive  </a:t>
            </a:r>
            <a:r>
              <a:t>Placeville, US</a:t>
            </a:r>
            <a:r>
              <a:rPr spc="200"/>
              <a:t> </a:t>
            </a:r>
            <a:r>
              <a:rPr spc="100"/>
              <a:t>12345</a:t>
            </a:r>
          </a:p>
        </p:txBody>
      </p:sp>
      <p:sp>
        <p:nvSpPr>
          <p:cNvPr id="195" name="object 7"/>
          <p:cNvSpPr/>
          <p:nvPr/>
        </p:nvSpPr>
        <p:spPr>
          <a:xfrm>
            <a:off x="532389" y="1926031"/>
            <a:ext cx="5651501" cy="9513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object 8"/>
          <p:cNvSpPr/>
          <p:nvPr/>
        </p:nvSpPr>
        <p:spPr>
          <a:xfrm>
            <a:off x="7162800" y="3860800"/>
            <a:ext cx="8077187" cy="7429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7" name="object 9"/>
          <p:cNvSpPr/>
          <p:nvPr/>
        </p:nvSpPr>
        <p:spPr>
          <a:xfrm>
            <a:off x="0" y="3860800"/>
            <a:ext cx="6716280" cy="3619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object 10"/>
          <p:cNvSpPr/>
          <p:nvPr/>
        </p:nvSpPr>
        <p:spPr>
          <a:xfrm>
            <a:off x="-1" y="7953971"/>
            <a:ext cx="6729981" cy="333632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object 12"/>
          <p:cNvSpPr txBox="1"/>
          <p:nvPr/>
        </p:nvSpPr>
        <p:spPr>
          <a:xfrm>
            <a:off x="1233487" y="11779210"/>
            <a:ext cx="1277302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tabLst>
                <a:tab pos="2882900" algn="l"/>
                <a:tab pos="3365500" algn="l"/>
                <a:tab pos="6502400" algn="l"/>
                <a:tab pos="6997700" algn="l"/>
                <a:tab pos="10121900" algn="l"/>
                <a:tab pos="10604500" algn="l"/>
              </a:tabLst>
              <a:defRPr sz="3000"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t>3</a:t>
            </a:r>
            <a:r>
              <a:rPr spc="155"/>
              <a:t> </a:t>
            </a:r>
            <a:r>
              <a:rPr spc="60"/>
              <a:t>BEDROOMS	</a:t>
            </a:r>
            <a:r>
              <a:rPr spc="120"/>
              <a:t>•	</a:t>
            </a:r>
            <a:r>
              <a:t>2</a:t>
            </a:r>
            <a:r>
              <a:rPr spc="155"/>
              <a:t> </a:t>
            </a:r>
            <a:r>
              <a:rPr spc="50"/>
              <a:t>BATHROOMS	</a:t>
            </a:r>
            <a:r>
              <a:rPr spc="120"/>
              <a:t>•	</a:t>
            </a:r>
            <a:r>
              <a:t>2</a:t>
            </a:r>
            <a:r>
              <a:rPr spc="150"/>
              <a:t> </a:t>
            </a:r>
            <a:r>
              <a:rPr spc="50"/>
              <a:t>CAR</a:t>
            </a:r>
            <a:r>
              <a:rPr spc="150"/>
              <a:t> </a:t>
            </a:r>
            <a:r>
              <a:rPr spc="60"/>
              <a:t>GARAGE	</a:t>
            </a:r>
            <a:r>
              <a:rPr spc="120"/>
              <a:t>•	</a:t>
            </a:r>
            <a:r>
              <a:rPr spc="55"/>
              <a:t>1800 </a:t>
            </a:r>
            <a:r>
              <a:rPr spc="35"/>
              <a:t>SQ</a:t>
            </a:r>
            <a:r>
              <a:rPr spc="160"/>
              <a:t> </a:t>
            </a:r>
            <a:r>
              <a:rPr spc="75"/>
              <a:t>FT</a:t>
            </a:r>
          </a:p>
        </p:txBody>
      </p:sp>
      <p:pic>
        <p:nvPicPr>
          <p:cNvPr id="200" name="Picture Placeholder 12" descr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8"/>
          <a:stretch>
            <a:fillRect/>
          </a:stretch>
        </p:blipFill>
        <p:spPr>
          <a:xfrm>
            <a:off x="0" y="3860798"/>
            <a:ext cx="6716280" cy="3619500"/>
          </a:xfrm>
          <a:prstGeom prst="rect">
            <a:avLst/>
          </a:prstGeom>
        </p:spPr>
      </p:pic>
      <p:pic>
        <p:nvPicPr>
          <p:cNvPr id="201" name="Picture Placeholder 13" descr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8"/>
          <a:stretch>
            <a:fillRect/>
          </a:stretch>
        </p:blipFill>
        <p:spPr>
          <a:xfrm>
            <a:off x="0" y="7969211"/>
            <a:ext cx="6716280" cy="3321089"/>
          </a:xfrm>
          <a:prstGeom prst="rect">
            <a:avLst/>
          </a:prstGeom>
        </p:spPr>
      </p:pic>
      <p:pic>
        <p:nvPicPr>
          <p:cNvPr id="202" name="Picture Placeholder 14" descr="Picture Placeholder 14"/>
          <p:cNvPicPr>
            <a:picLocks noGrp="1" noChangeAspect="1"/>
          </p:cNvPicPr>
          <p:nvPr>
            <p:ph type="pic" idx="23"/>
          </p:nvPr>
        </p:nvPicPr>
        <p:blipFill>
          <a:blip r:embed="rId8"/>
          <a:stretch>
            <a:fillRect/>
          </a:stretch>
        </p:blipFill>
        <p:spPr>
          <a:xfrm>
            <a:off x="7162800" y="3880167"/>
            <a:ext cx="8077187" cy="7429500"/>
          </a:xfrm>
          <a:prstGeom prst="rect">
            <a:avLst/>
          </a:prstGeom>
        </p:spPr>
      </p:pic>
      <p:pic>
        <p:nvPicPr>
          <p:cNvPr id="203" name="Legend On Black Logo.png" descr="Legend On Black 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87" y="115358"/>
            <a:ext cx="5285306" cy="167997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object 6"/>
          <p:cNvSpPr txBox="1"/>
          <p:nvPr/>
        </p:nvSpPr>
        <p:spPr>
          <a:xfrm>
            <a:off x="3628259" y="12822772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205" name="Circle"/>
          <p:cNvSpPr/>
          <p:nvPr/>
        </p:nvSpPr>
        <p:spPr>
          <a:xfrm>
            <a:off x="827451" y="12534740"/>
            <a:ext cx="2442965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06" name="object 6"/>
          <p:cNvSpPr txBox="1"/>
          <p:nvPr/>
        </p:nvSpPr>
        <p:spPr>
          <a:xfrm>
            <a:off x="8431984" y="14661412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0"/>
              </a:rPr>
              <a:t>ROGLEGEND.COM</a:t>
            </a:r>
            <a:r>
              <a:t> / 973 772 0660</a:t>
            </a:r>
          </a:p>
        </p:txBody>
      </p:sp>
      <p:pic>
        <p:nvPicPr>
          <p:cNvPr id="207" name="Daco_1513100 (1).png" descr="Daco_1513100 (1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1261" y="14496312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object 2"/>
          <p:cNvGrpSpPr/>
          <p:nvPr/>
        </p:nvGrpSpPr>
        <p:grpSpPr>
          <a:xfrm>
            <a:off x="0" y="23"/>
            <a:ext cx="15240000" cy="15239989"/>
            <a:chOff x="0" y="11"/>
            <a:chExt cx="15240000" cy="15239987"/>
          </a:xfrm>
        </p:grpSpPr>
        <p:sp>
          <p:nvSpPr>
            <p:cNvPr id="209" name="object 3"/>
            <p:cNvSpPr/>
            <p:nvPr/>
          </p:nvSpPr>
          <p:spPr>
            <a:xfrm>
              <a:off x="0" y="2463799"/>
              <a:ext cx="15240000" cy="12776201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0" name="object 4"/>
            <p:cNvSpPr/>
            <p:nvPr/>
          </p:nvSpPr>
          <p:spPr>
            <a:xfrm>
              <a:off x="0" y="11"/>
              <a:ext cx="15240000" cy="341251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12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1069975"/>
            <a:ext cx="14224000" cy="1306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9100" marR="5080" indent="8211819">
              <a:spcBef>
                <a:spcPts val="100"/>
              </a:spcBef>
            </a:pPr>
            <a:r>
              <a:t>555 New House </a:t>
            </a:r>
            <a:r>
              <a:rPr spc="100"/>
              <a:t>Drive  </a:t>
            </a:r>
            <a:r>
              <a:t>Placeville, US</a:t>
            </a:r>
            <a:r>
              <a:rPr spc="200"/>
              <a:t> </a:t>
            </a:r>
            <a:r>
              <a:rPr spc="100"/>
              <a:t>12345</a:t>
            </a:r>
          </a:p>
        </p:txBody>
      </p:sp>
      <p:sp>
        <p:nvSpPr>
          <p:cNvPr id="213" name="object 7"/>
          <p:cNvSpPr/>
          <p:nvPr/>
        </p:nvSpPr>
        <p:spPr>
          <a:xfrm>
            <a:off x="532389" y="1926031"/>
            <a:ext cx="5651501" cy="9513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" name="object 8"/>
          <p:cNvSpPr/>
          <p:nvPr/>
        </p:nvSpPr>
        <p:spPr>
          <a:xfrm>
            <a:off x="7162800" y="3860800"/>
            <a:ext cx="8077187" cy="7429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5" name="object 9"/>
          <p:cNvSpPr/>
          <p:nvPr/>
        </p:nvSpPr>
        <p:spPr>
          <a:xfrm>
            <a:off x="0" y="3860800"/>
            <a:ext cx="6716280" cy="3619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object 10"/>
          <p:cNvSpPr/>
          <p:nvPr/>
        </p:nvSpPr>
        <p:spPr>
          <a:xfrm>
            <a:off x="-1" y="7953971"/>
            <a:ext cx="6729981" cy="333632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object 12"/>
          <p:cNvSpPr txBox="1"/>
          <p:nvPr/>
        </p:nvSpPr>
        <p:spPr>
          <a:xfrm>
            <a:off x="1233487" y="11779210"/>
            <a:ext cx="1277302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tabLst>
                <a:tab pos="2882900" algn="l"/>
                <a:tab pos="3365500" algn="l"/>
                <a:tab pos="6502400" algn="l"/>
                <a:tab pos="6997700" algn="l"/>
                <a:tab pos="10121900" algn="l"/>
                <a:tab pos="10604500" algn="l"/>
              </a:tabLst>
              <a:defRPr sz="3000">
                <a:latin typeface="MuseoSans-700"/>
                <a:ea typeface="MuseoSans-700"/>
                <a:cs typeface="MuseoSans-700"/>
                <a:sym typeface="MuseoSans-700"/>
              </a:defRPr>
            </a:pPr>
            <a:r>
              <a:t>3</a:t>
            </a:r>
            <a:r>
              <a:rPr spc="155"/>
              <a:t> </a:t>
            </a:r>
            <a:r>
              <a:rPr spc="60"/>
              <a:t>BEDROOMS	</a:t>
            </a:r>
            <a:r>
              <a:rPr spc="120"/>
              <a:t>•	</a:t>
            </a:r>
            <a:r>
              <a:t>2</a:t>
            </a:r>
            <a:r>
              <a:rPr spc="155"/>
              <a:t> </a:t>
            </a:r>
            <a:r>
              <a:rPr spc="50"/>
              <a:t>BATHROOMS	</a:t>
            </a:r>
            <a:r>
              <a:rPr spc="120"/>
              <a:t>•	</a:t>
            </a:r>
            <a:r>
              <a:t>2</a:t>
            </a:r>
            <a:r>
              <a:rPr spc="150"/>
              <a:t> </a:t>
            </a:r>
            <a:r>
              <a:rPr spc="50"/>
              <a:t>CAR</a:t>
            </a:r>
            <a:r>
              <a:rPr spc="150"/>
              <a:t> </a:t>
            </a:r>
            <a:r>
              <a:rPr spc="60"/>
              <a:t>GARAGE	</a:t>
            </a:r>
            <a:r>
              <a:rPr spc="120"/>
              <a:t>•	</a:t>
            </a:r>
            <a:r>
              <a:rPr spc="55"/>
              <a:t>1800 </a:t>
            </a:r>
            <a:r>
              <a:rPr spc="35"/>
              <a:t>SQ</a:t>
            </a:r>
            <a:r>
              <a:rPr spc="160"/>
              <a:t> </a:t>
            </a:r>
            <a:r>
              <a:rPr spc="75"/>
              <a:t>FT</a:t>
            </a:r>
          </a:p>
        </p:txBody>
      </p:sp>
      <p:pic>
        <p:nvPicPr>
          <p:cNvPr id="218" name="Picture Placeholder 12" descr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8"/>
          <a:stretch>
            <a:fillRect/>
          </a:stretch>
        </p:blipFill>
        <p:spPr>
          <a:xfrm>
            <a:off x="0" y="3860798"/>
            <a:ext cx="6716280" cy="3619500"/>
          </a:xfrm>
          <a:prstGeom prst="rect">
            <a:avLst/>
          </a:prstGeom>
        </p:spPr>
      </p:pic>
      <p:pic>
        <p:nvPicPr>
          <p:cNvPr id="219" name="Picture Placeholder 13" descr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8"/>
          <a:stretch>
            <a:fillRect/>
          </a:stretch>
        </p:blipFill>
        <p:spPr>
          <a:xfrm>
            <a:off x="0" y="7969211"/>
            <a:ext cx="6716280" cy="3321089"/>
          </a:xfrm>
          <a:prstGeom prst="rect">
            <a:avLst/>
          </a:prstGeom>
        </p:spPr>
      </p:pic>
      <p:pic>
        <p:nvPicPr>
          <p:cNvPr id="220" name="Picture Placeholder 14" descr="Picture Placeholder 14"/>
          <p:cNvPicPr>
            <a:picLocks noGrp="1" noChangeAspect="1"/>
          </p:cNvPicPr>
          <p:nvPr>
            <p:ph type="pic" idx="23"/>
          </p:nvPr>
        </p:nvPicPr>
        <p:blipFill>
          <a:blip r:embed="rId8"/>
          <a:stretch>
            <a:fillRect/>
          </a:stretch>
        </p:blipFill>
        <p:spPr>
          <a:xfrm>
            <a:off x="7162800" y="3880167"/>
            <a:ext cx="8077187" cy="7429500"/>
          </a:xfrm>
          <a:prstGeom prst="rect">
            <a:avLst/>
          </a:prstGeom>
        </p:spPr>
      </p:pic>
      <p:pic>
        <p:nvPicPr>
          <p:cNvPr id="221" name="Legend On Black Logo.png" descr="Legend On Black 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87" y="115358"/>
            <a:ext cx="5285306" cy="167997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object 6"/>
          <p:cNvSpPr txBox="1"/>
          <p:nvPr/>
        </p:nvSpPr>
        <p:spPr>
          <a:xfrm>
            <a:off x="3628259" y="12822772"/>
            <a:ext cx="632401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NAME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PHONE#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EMAIL </a:t>
            </a:r>
          </a:p>
          <a:p>
            <a:pPr marL="295909" marR="5080" indent="-283844">
              <a:spcBef>
                <a:spcPts val="100"/>
              </a:spcBef>
              <a:defRPr sz="3000" spc="49"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t>AGENT WEBSITE</a:t>
            </a:r>
          </a:p>
        </p:txBody>
      </p:sp>
      <p:sp>
        <p:nvSpPr>
          <p:cNvPr id="223" name="Circle"/>
          <p:cNvSpPr/>
          <p:nvPr/>
        </p:nvSpPr>
        <p:spPr>
          <a:xfrm>
            <a:off x="827451" y="12534740"/>
            <a:ext cx="2442965" cy="244296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7AA5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24" name="object 6"/>
          <p:cNvSpPr txBox="1"/>
          <p:nvPr/>
        </p:nvSpPr>
        <p:spPr>
          <a:xfrm>
            <a:off x="8431984" y="14661412"/>
            <a:ext cx="63240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95909" marR="5080" indent="-283844" algn="ctr">
              <a:spcBef>
                <a:spcPts val="100"/>
              </a:spcBef>
              <a:defRPr sz="1700" spc="164"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10"/>
              </a:rPr>
              <a:t>ROGLEGEND.COM</a:t>
            </a:r>
            <a:r>
              <a:t> / 973 772 0660</a:t>
            </a:r>
          </a:p>
        </p:txBody>
      </p:sp>
      <p:pic>
        <p:nvPicPr>
          <p:cNvPr id="225" name="Daco_1513100 (1).png" descr="Daco_1513100 (1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1261" y="14496312"/>
            <a:ext cx="1217823" cy="5842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Macintosh PowerPoint</Application>
  <PresentationFormat>Custom</PresentationFormat>
  <Paragraphs>96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Bebas Neue Bold</vt:lpstr>
      <vt:lpstr>Calibri</vt:lpstr>
      <vt:lpstr>Museo Sans 300</vt:lpstr>
      <vt:lpstr>Museo Sans 500</vt:lpstr>
      <vt:lpstr>MuseoSans-700</vt:lpstr>
      <vt:lpstr>Office Theme</vt:lpstr>
      <vt:lpstr>JUST LISTED</vt:lpstr>
      <vt:lpstr>JUST LISTED</vt:lpstr>
      <vt:lpstr>SOLD!    $$$$</vt:lpstr>
      <vt:lpstr>FOR RENT   $$$$</vt:lpstr>
      <vt:lpstr>OPEN HOUSE</vt:lpstr>
      <vt:lpstr>555 New House Drive  Placeville, US 12345</vt:lpstr>
      <vt:lpstr>555 New House Drive  Placeville, US 12345</vt:lpstr>
      <vt:lpstr>555 New House Drive  Placeville, US 12345</vt:lpstr>
      <vt:lpstr>555 New House Drive  Placeville, US 12345</vt:lpstr>
      <vt:lpstr>555 New House Drive  Placeville, US 12345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LISTED</dc:title>
  <cp:lastModifiedBy>Lynda Spair</cp:lastModifiedBy>
  <cp:revision>1</cp:revision>
  <dcterms:modified xsi:type="dcterms:W3CDTF">2021-03-18T22:33:31Z</dcterms:modified>
</cp:coreProperties>
</file>